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30275213" cy="21383625"/>
  <p:notesSz cx="6858000" cy="9144000"/>
  <p:defaultTextStyle>
    <a:defPPr>
      <a:defRPr lang="ja-JP"/>
    </a:defPPr>
    <a:lvl1pPr marL="0" algn="l" defTabSz="2951866" rtl="0" eaLnBrk="1" latinLnBrk="0" hangingPunct="1">
      <a:defRPr kumimoji="1" sz="5811" kern="1200">
        <a:solidFill>
          <a:schemeClr val="tx1"/>
        </a:solidFill>
        <a:latin typeface="+mn-lt"/>
        <a:ea typeface="+mn-ea"/>
        <a:cs typeface="+mn-cs"/>
      </a:defRPr>
    </a:lvl1pPr>
    <a:lvl2pPr marL="1475933" algn="l" defTabSz="2951866" rtl="0" eaLnBrk="1" latinLnBrk="0" hangingPunct="1">
      <a:defRPr kumimoji="1" sz="5811" kern="1200">
        <a:solidFill>
          <a:schemeClr val="tx1"/>
        </a:solidFill>
        <a:latin typeface="+mn-lt"/>
        <a:ea typeface="+mn-ea"/>
        <a:cs typeface="+mn-cs"/>
      </a:defRPr>
    </a:lvl2pPr>
    <a:lvl3pPr marL="2951866" algn="l" defTabSz="2951866" rtl="0" eaLnBrk="1" latinLnBrk="0" hangingPunct="1">
      <a:defRPr kumimoji="1" sz="5811" kern="1200">
        <a:solidFill>
          <a:schemeClr val="tx1"/>
        </a:solidFill>
        <a:latin typeface="+mn-lt"/>
        <a:ea typeface="+mn-ea"/>
        <a:cs typeface="+mn-cs"/>
      </a:defRPr>
    </a:lvl3pPr>
    <a:lvl4pPr marL="4427799" algn="l" defTabSz="2951866" rtl="0" eaLnBrk="1" latinLnBrk="0" hangingPunct="1">
      <a:defRPr kumimoji="1" sz="5811" kern="1200">
        <a:solidFill>
          <a:schemeClr val="tx1"/>
        </a:solidFill>
        <a:latin typeface="+mn-lt"/>
        <a:ea typeface="+mn-ea"/>
        <a:cs typeface="+mn-cs"/>
      </a:defRPr>
    </a:lvl4pPr>
    <a:lvl5pPr marL="5903732" algn="l" defTabSz="2951866" rtl="0" eaLnBrk="1" latinLnBrk="0" hangingPunct="1">
      <a:defRPr kumimoji="1" sz="5811" kern="1200">
        <a:solidFill>
          <a:schemeClr val="tx1"/>
        </a:solidFill>
        <a:latin typeface="+mn-lt"/>
        <a:ea typeface="+mn-ea"/>
        <a:cs typeface="+mn-cs"/>
      </a:defRPr>
    </a:lvl5pPr>
    <a:lvl6pPr marL="7379665" algn="l" defTabSz="2951866" rtl="0" eaLnBrk="1" latinLnBrk="0" hangingPunct="1">
      <a:defRPr kumimoji="1" sz="5811" kern="1200">
        <a:solidFill>
          <a:schemeClr val="tx1"/>
        </a:solidFill>
        <a:latin typeface="+mn-lt"/>
        <a:ea typeface="+mn-ea"/>
        <a:cs typeface="+mn-cs"/>
      </a:defRPr>
    </a:lvl6pPr>
    <a:lvl7pPr marL="8855598" algn="l" defTabSz="2951866" rtl="0" eaLnBrk="1" latinLnBrk="0" hangingPunct="1">
      <a:defRPr kumimoji="1" sz="5811" kern="1200">
        <a:solidFill>
          <a:schemeClr val="tx1"/>
        </a:solidFill>
        <a:latin typeface="+mn-lt"/>
        <a:ea typeface="+mn-ea"/>
        <a:cs typeface="+mn-cs"/>
      </a:defRPr>
    </a:lvl7pPr>
    <a:lvl8pPr marL="10331531" algn="l" defTabSz="2951866" rtl="0" eaLnBrk="1" latinLnBrk="0" hangingPunct="1">
      <a:defRPr kumimoji="1" sz="5811" kern="1200">
        <a:solidFill>
          <a:schemeClr val="tx1"/>
        </a:solidFill>
        <a:latin typeface="+mn-lt"/>
        <a:ea typeface="+mn-ea"/>
        <a:cs typeface="+mn-cs"/>
      </a:defRPr>
    </a:lvl8pPr>
    <a:lvl9pPr marL="11807464" algn="l" defTabSz="2951866" rtl="0" eaLnBrk="1" latinLnBrk="0" hangingPunct="1">
      <a:defRPr kumimoji="1" sz="581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 varScale="1">
        <p:scale>
          <a:sx n="53" d="100"/>
          <a:sy n="53" d="100"/>
        </p:scale>
        <p:origin x="1052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3499590"/>
            <a:ext cx="25733931" cy="7444669"/>
          </a:xfrm>
        </p:spPr>
        <p:txBody>
          <a:bodyPr anchor="b"/>
          <a:lstStyle>
            <a:lvl1pPr algn="ctr">
              <a:defRPr sz="1870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11231355"/>
            <a:ext cx="22706410" cy="5162758"/>
          </a:xfrm>
        </p:spPr>
        <p:txBody>
          <a:bodyPr/>
          <a:lstStyle>
            <a:lvl1pPr marL="0" indent="0" algn="ctr">
              <a:buNone/>
              <a:defRPr sz="7483"/>
            </a:lvl1pPr>
            <a:lvl2pPr marL="1425595" indent="0" algn="ctr">
              <a:buNone/>
              <a:defRPr sz="6236"/>
            </a:lvl2pPr>
            <a:lvl3pPr marL="2851191" indent="0" algn="ctr">
              <a:buNone/>
              <a:defRPr sz="5613"/>
            </a:lvl3pPr>
            <a:lvl4pPr marL="4276786" indent="0" algn="ctr">
              <a:buNone/>
              <a:defRPr sz="4989"/>
            </a:lvl4pPr>
            <a:lvl5pPr marL="5702381" indent="0" algn="ctr">
              <a:buNone/>
              <a:defRPr sz="4989"/>
            </a:lvl5pPr>
            <a:lvl6pPr marL="7127977" indent="0" algn="ctr">
              <a:buNone/>
              <a:defRPr sz="4989"/>
            </a:lvl6pPr>
            <a:lvl7pPr marL="8553572" indent="0" algn="ctr">
              <a:buNone/>
              <a:defRPr sz="4989"/>
            </a:lvl7pPr>
            <a:lvl8pPr marL="9979167" indent="0" algn="ctr">
              <a:buNone/>
              <a:defRPr sz="4989"/>
            </a:lvl8pPr>
            <a:lvl9pPr marL="11404763" indent="0" algn="ctr">
              <a:buNone/>
              <a:defRPr sz="4989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99ED6-07CA-473A-AF62-57AEBE4B5EAC}" type="datetimeFigureOut">
              <a:rPr kumimoji="1" lang="ja-JP" altLang="en-US" smtClean="0"/>
              <a:t>2021/4/19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EB7A-D6AE-433F-A02D-47A7C9BE71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6248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99ED6-07CA-473A-AF62-57AEBE4B5EAC}" type="datetimeFigureOut">
              <a:rPr kumimoji="1" lang="ja-JP" altLang="en-US" smtClean="0"/>
              <a:t>2021/4/19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EB7A-D6AE-433F-A02D-47A7C9BE71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7057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1138480"/>
            <a:ext cx="6528093" cy="1812163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1138480"/>
            <a:ext cx="19205838" cy="1812163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99ED6-07CA-473A-AF62-57AEBE4B5EAC}" type="datetimeFigureOut">
              <a:rPr kumimoji="1" lang="ja-JP" altLang="en-US" smtClean="0"/>
              <a:t>2021/4/19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EB7A-D6AE-433F-A02D-47A7C9BE71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4583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99ED6-07CA-473A-AF62-57AEBE4B5EAC}" type="datetimeFigureOut">
              <a:rPr kumimoji="1" lang="ja-JP" altLang="en-US" smtClean="0"/>
              <a:t>2021/4/19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EB7A-D6AE-433F-A02D-47A7C9BE71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0747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5331063"/>
            <a:ext cx="26112371" cy="8894992"/>
          </a:xfrm>
        </p:spPr>
        <p:txBody>
          <a:bodyPr anchor="b"/>
          <a:lstStyle>
            <a:lvl1pPr>
              <a:defRPr sz="1870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14310205"/>
            <a:ext cx="26112371" cy="4677666"/>
          </a:xfrm>
        </p:spPr>
        <p:txBody>
          <a:bodyPr/>
          <a:lstStyle>
            <a:lvl1pPr marL="0" indent="0">
              <a:buNone/>
              <a:defRPr sz="7483">
                <a:solidFill>
                  <a:schemeClr val="tx1"/>
                </a:solidFill>
              </a:defRPr>
            </a:lvl1pPr>
            <a:lvl2pPr marL="1425595" indent="0">
              <a:buNone/>
              <a:defRPr sz="6236">
                <a:solidFill>
                  <a:schemeClr val="tx1">
                    <a:tint val="75000"/>
                  </a:schemeClr>
                </a:solidFill>
              </a:defRPr>
            </a:lvl2pPr>
            <a:lvl3pPr marL="2851191" indent="0">
              <a:buNone/>
              <a:defRPr sz="5613">
                <a:solidFill>
                  <a:schemeClr val="tx1">
                    <a:tint val="75000"/>
                  </a:schemeClr>
                </a:solidFill>
              </a:defRPr>
            </a:lvl3pPr>
            <a:lvl4pPr marL="4276786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4pPr>
            <a:lvl5pPr marL="5702381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5pPr>
            <a:lvl6pPr marL="7127977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6pPr>
            <a:lvl7pPr marL="8553572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7pPr>
            <a:lvl8pPr marL="9979167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8pPr>
            <a:lvl9pPr marL="11404763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99ED6-07CA-473A-AF62-57AEBE4B5EAC}" type="datetimeFigureOut">
              <a:rPr kumimoji="1" lang="ja-JP" altLang="en-US" smtClean="0"/>
              <a:t>2021/4/19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EB7A-D6AE-433F-A02D-47A7C9BE71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5266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5692400"/>
            <a:ext cx="12866966" cy="1356771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5692400"/>
            <a:ext cx="12866966" cy="1356771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99ED6-07CA-473A-AF62-57AEBE4B5EAC}" type="datetimeFigureOut">
              <a:rPr kumimoji="1" lang="ja-JP" altLang="en-US" smtClean="0"/>
              <a:t>2021/4/19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EB7A-D6AE-433F-A02D-47A7C9BE71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6608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1138485"/>
            <a:ext cx="26112371" cy="4133179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5241960"/>
            <a:ext cx="12807832" cy="2569003"/>
          </a:xfrm>
        </p:spPr>
        <p:txBody>
          <a:bodyPr anchor="b"/>
          <a:lstStyle>
            <a:lvl1pPr marL="0" indent="0">
              <a:buNone/>
              <a:defRPr sz="7483" b="1"/>
            </a:lvl1pPr>
            <a:lvl2pPr marL="1425595" indent="0">
              <a:buNone/>
              <a:defRPr sz="6236" b="1"/>
            </a:lvl2pPr>
            <a:lvl3pPr marL="2851191" indent="0">
              <a:buNone/>
              <a:defRPr sz="5613" b="1"/>
            </a:lvl3pPr>
            <a:lvl4pPr marL="4276786" indent="0">
              <a:buNone/>
              <a:defRPr sz="4989" b="1"/>
            </a:lvl4pPr>
            <a:lvl5pPr marL="5702381" indent="0">
              <a:buNone/>
              <a:defRPr sz="4989" b="1"/>
            </a:lvl5pPr>
            <a:lvl6pPr marL="7127977" indent="0">
              <a:buNone/>
              <a:defRPr sz="4989" b="1"/>
            </a:lvl6pPr>
            <a:lvl7pPr marL="8553572" indent="0">
              <a:buNone/>
              <a:defRPr sz="4989" b="1"/>
            </a:lvl7pPr>
            <a:lvl8pPr marL="9979167" indent="0">
              <a:buNone/>
              <a:defRPr sz="4989" b="1"/>
            </a:lvl8pPr>
            <a:lvl9pPr marL="11404763" indent="0">
              <a:buNone/>
              <a:defRPr sz="4989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7810963"/>
            <a:ext cx="12807832" cy="1148875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5241960"/>
            <a:ext cx="12870909" cy="2569003"/>
          </a:xfrm>
        </p:spPr>
        <p:txBody>
          <a:bodyPr anchor="b"/>
          <a:lstStyle>
            <a:lvl1pPr marL="0" indent="0">
              <a:buNone/>
              <a:defRPr sz="7483" b="1"/>
            </a:lvl1pPr>
            <a:lvl2pPr marL="1425595" indent="0">
              <a:buNone/>
              <a:defRPr sz="6236" b="1"/>
            </a:lvl2pPr>
            <a:lvl3pPr marL="2851191" indent="0">
              <a:buNone/>
              <a:defRPr sz="5613" b="1"/>
            </a:lvl3pPr>
            <a:lvl4pPr marL="4276786" indent="0">
              <a:buNone/>
              <a:defRPr sz="4989" b="1"/>
            </a:lvl4pPr>
            <a:lvl5pPr marL="5702381" indent="0">
              <a:buNone/>
              <a:defRPr sz="4989" b="1"/>
            </a:lvl5pPr>
            <a:lvl6pPr marL="7127977" indent="0">
              <a:buNone/>
              <a:defRPr sz="4989" b="1"/>
            </a:lvl6pPr>
            <a:lvl7pPr marL="8553572" indent="0">
              <a:buNone/>
              <a:defRPr sz="4989" b="1"/>
            </a:lvl7pPr>
            <a:lvl8pPr marL="9979167" indent="0">
              <a:buNone/>
              <a:defRPr sz="4989" b="1"/>
            </a:lvl8pPr>
            <a:lvl9pPr marL="11404763" indent="0">
              <a:buNone/>
              <a:defRPr sz="4989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7810963"/>
            <a:ext cx="12870909" cy="1148875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99ED6-07CA-473A-AF62-57AEBE4B5EAC}" type="datetimeFigureOut">
              <a:rPr kumimoji="1" lang="ja-JP" altLang="en-US" smtClean="0"/>
              <a:t>2021/4/19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EB7A-D6AE-433F-A02D-47A7C9BE71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6227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99ED6-07CA-473A-AF62-57AEBE4B5EAC}" type="datetimeFigureOut">
              <a:rPr kumimoji="1" lang="ja-JP" altLang="en-US" smtClean="0"/>
              <a:t>2021/4/19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EB7A-D6AE-433F-A02D-47A7C9BE71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0914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99ED6-07CA-473A-AF62-57AEBE4B5EAC}" type="datetimeFigureOut">
              <a:rPr kumimoji="1" lang="ja-JP" altLang="en-US" smtClean="0"/>
              <a:t>2021/4/19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EB7A-D6AE-433F-A02D-47A7C9BE71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1030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1425575"/>
            <a:ext cx="9764544" cy="4989513"/>
          </a:xfrm>
        </p:spPr>
        <p:txBody>
          <a:bodyPr anchor="b"/>
          <a:lstStyle>
            <a:lvl1pPr>
              <a:defRPr sz="997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3078850"/>
            <a:ext cx="15326827" cy="15196234"/>
          </a:xfrm>
        </p:spPr>
        <p:txBody>
          <a:bodyPr/>
          <a:lstStyle>
            <a:lvl1pPr>
              <a:defRPr sz="9978"/>
            </a:lvl1pPr>
            <a:lvl2pPr>
              <a:defRPr sz="8731"/>
            </a:lvl2pPr>
            <a:lvl3pPr>
              <a:defRPr sz="7483"/>
            </a:lvl3pPr>
            <a:lvl4pPr>
              <a:defRPr sz="6236"/>
            </a:lvl4pPr>
            <a:lvl5pPr>
              <a:defRPr sz="6236"/>
            </a:lvl5pPr>
            <a:lvl6pPr>
              <a:defRPr sz="6236"/>
            </a:lvl6pPr>
            <a:lvl7pPr>
              <a:defRPr sz="6236"/>
            </a:lvl7pPr>
            <a:lvl8pPr>
              <a:defRPr sz="6236"/>
            </a:lvl8pPr>
            <a:lvl9pPr>
              <a:defRPr sz="6236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6415088"/>
            <a:ext cx="9764544" cy="11884743"/>
          </a:xfrm>
        </p:spPr>
        <p:txBody>
          <a:bodyPr/>
          <a:lstStyle>
            <a:lvl1pPr marL="0" indent="0">
              <a:buNone/>
              <a:defRPr sz="4989"/>
            </a:lvl1pPr>
            <a:lvl2pPr marL="1425595" indent="0">
              <a:buNone/>
              <a:defRPr sz="4365"/>
            </a:lvl2pPr>
            <a:lvl3pPr marL="2851191" indent="0">
              <a:buNone/>
              <a:defRPr sz="3742"/>
            </a:lvl3pPr>
            <a:lvl4pPr marL="4276786" indent="0">
              <a:buNone/>
              <a:defRPr sz="3118"/>
            </a:lvl4pPr>
            <a:lvl5pPr marL="5702381" indent="0">
              <a:buNone/>
              <a:defRPr sz="3118"/>
            </a:lvl5pPr>
            <a:lvl6pPr marL="7127977" indent="0">
              <a:buNone/>
              <a:defRPr sz="3118"/>
            </a:lvl6pPr>
            <a:lvl7pPr marL="8553572" indent="0">
              <a:buNone/>
              <a:defRPr sz="3118"/>
            </a:lvl7pPr>
            <a:lvl8pPr marL="9979167" indent="0">
              <a:buNone/>
              <a:defRPr sz="3118"/>
            </a:lvl8pPr>
            <a:lvl9pPr marL="11404763" indent="0">
              <a:buNone/>
              <a:defRPr sz="3118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99ED6-07CA-473A-AF62-57AEBE4B5EAC}" type="datetimeFigureOut">
              <a:rPr kumimoji="1" lang="ja-JP" altLang="en-US" smtClean="0"/>
              <a:t>2021/4/19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EB7A-D6AE-433F-A02D-47A7C9BE71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3275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1425575"/>
            <a:ext cx="9764544" cy="4989513"/>
          </a:xfrm>
        </p:spPr>
        <p:txBody>
          <a:bodyPr anchor="b"/>
          <a:lstStyle>
            <a:lvl1pPr>
              <a:defRPr sz="997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3078850"/>
            <a:ext cx="15326827" cy="15196234"/>
          </a:xfrm>
        </p:spPr>
        <p:txBody>
          <a:bodyPr anchor="t"/>
          <a:lstStyle>
            <a:lvl1pPr marL="0" indent="0">
              <a:buNone/>
              <a:defRPr sz="9978"/>
            </a:lvl1pPr>
            <a:lvl2pPr marL="1425595" indent="0">
              <a:buNone/>
              <a:defRPr sz="8731"/>
            </a:lvl2pPr>
            <a:lvl3pPr marL="2851191" indent="0">
              <a:buNone/>
              <a:defRPr sz="7483"/>
            </a:lvl3pPr>
            <a:lvl4pPr marL="4276786" indent="0">
              <a:buNone/>
              <a:defRPr sz="6236"/>
            </a:lvl4pPr>
            <a:lvl5pPr marL="5702381" indent="0">
              <a:buNone/>
              <a:defRPr sz="6236"/>
            </a:lvl5pPr>
            <a:lvl6pPr marL="7127977" indent="0">
              <a:buNone/>
              <a:defRPr sz="6236"/>
            </a:lvl6pPr>
            <a:lvl7pPr marL="8553572" indent="0">
              <a:buNone/>
              <a:defRPr sz="6236"/>
            </a:lvl7pPr>
            <a:lvl8pPr marL="9979167" indent="0">
              <a:buNone/>
              <a:defRPr sz="6236"/>
            </a:lvl8pPr>
            <a:lvl9pPr marL="11404763" indent="0">
              <a:buNone/>
              <a:defRPr sz="6236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6415088"/>
            <a:ext cx="9764544" cy="11884743"/>
          </a:xfrm>
        </p:spPr>
        <p:txBody>
          <a:bodyPr/>
          <a:lstStyle>
            <a:lvl1pPr marL="0" indent="0">
              <a:buNone/>
              <a:defRPr sz="4989"/>
            </a:lvl1pPr>
            <a:lvl2pPr marL="1425595" indent="0">
              <a:buNone/>
              <a:defRPr sz="4365"/>
            </a:lvl2pPr>
            <a:lvl3pPr marL="2851191" indent="0">
              <a:buNone/>
              <a:defRPr sz="3742"/>
            </a:lvl3pPr>
            <a:lvl4pPr marL="4276786" indent="0">
              <a:buNone/>
              <a:defRPr sz="3118"/>
            </a:lvl4pPr>
            <a:lvl5pPr marL="5702381" indent="0">
              <a:buNone/>
              <a:defRPr sz="3118"/>
            </a:lvl5pPr>
            <a:lvl6pPr marL="7127977" indent="0">
              <a:buNone/>
              <a:defRPr sz="3118"/>
            </a:lvl6pPr>
            <a:lvl7pPr marL="8553572" indent="0">
              <a:buNone/>
              <a:defRPr sz="3118"/>
            </a:lvl7pPr>
            <a:lvl8pPr marL="9979167" indent="0">
              <a:buNone/>
              <a:defRPr sz="3118"/>
            </a:lvl8pPr>
            <a:lvl9pPr marL="11404763" indent="0">
              <a:buNone/>
              <a:defRPr sz="3118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99ED6-07CA-473A-AF62-57AEBE4B5EAC}" type="datetimeFigureOut">
              <a:rPr kumimoji="1" lang="ja-JP" altLang="en-US" smtClean="0"/>
              <a:t>2021/4/19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EB7A-D6AE-433F-A02D-47A7C9BE71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3456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1138485"/>
            <a:ext cx="26112371" cy="4133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5692400"/>
            <a:ext cx="26112371" cy="13567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19819457"/>
            <a:ext cx="6811923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99ED6-07CA-473A-AF62-57AEBE4B5EAC}" type="datetimeFigureOut">
              <a:rPr kumimoji="1" lang="ja-JP" altLang="en-US" smtClean="0"/>
              <a:t>2021/4/19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19819457"/>
            <a:ext cx="1021788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19819457"/>
            <a:ext cx="6811923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6EB7A-D6AE-433F-A02D-47A7C9BE71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7629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851191" rtl="0" eaLnBrk="1" latinLnBrk="0" hangingPunct="1">
        <a:lnSpc>
          <a:spcPct val="90000"/>
        </a:lnSpc>
        <a:spcBef>
          <a:spcPct val="0"/>
        </a:spcBef>
        <a:buNone/>
        <a:defRPr kumimoji="1" sz="137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2798" indent="-712798" algn="l" defTabSz="2851191" rtl="0" eaLnBrk="1" latinLnBrk="0" hangingPunct="1">
        <a:lnSpc>
          <a:spcPct val="90000"/>
        </a:lnSpc>
        <a:spcBef>
          <a:spcPts val="3118"/>
        </a:spcBef>
        <a:buFont typeface="Arial" panose="020B0604020202020204" pitchFamily="34" charset="0"/>
        <a:buChar char="•"/>
        <a:defRPr kumimoji="1" sz="8731" kern="1200">
          <a:solidFill>
            <a:schemeClr val="tx1"/>
          </a:solidFill>
          <a:latin typeface="+mn-lt"/>
          <a:ea typeface="+mn-ea"/>
          <a:cs typeface="+mn-cs"/>
        </a:defRPr>
      </a:lvl1pPr>
      <a:lvl2pPr marL="2138393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kumimoji="1" sz="7483" kern="1200">
          <a:solidFill>
            <a:schemeClr val="tx1"/>
          </a:solidFill>
          <a:latin typeface="+mn-lt"/>
          <a:ea typeface="+mn-ea"/>
          <a:cs typeface="+mn-cs"/>
        </a:defRPr>
      </a:lvl2pPr>
      <a:lvl3pPr marL="3563988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kumimoji="1" sz="6236" kern="1200">
          <a:solidFill>
            <a:schemeClr val="tx1"/>
          </a:solidFill>
          <a:latin typeface="+mn-lt"/>
          <a:ea typeface="+mn-ea"/>
          <a:cs typeface="+mn-cs"/>
        </a:defRPr>
      </a:lvl3pPr>
      <a:lvl4pPr marL="4989584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kumimoji="1" sz="5613" kern="1200">
          <a:solidFill>
            <a:schemeClr val="tx1"/>
          </a:solidFill>
          <a:latin typeface="+mn-lt"/>
          <a:ea typeface="+mn-ea"/>
          <a:cs typeface="+mn-cs"/>
        </a:defRPr>
      </a:lvl4pPr>
      <a:lvl5pPr marL="6415179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kumimoji="1" sz="5613" kern="1200">
          <a:solidFill>
            <a:schemeClr val="tx1"/>
          </a:solidFill>
          <a:latin typeface="+mn-lt"/>
          <a:ea typeface="+mn-ea"/>
          <a:cs typeface="+mn-cs"/>
        </a:defRPr>
      </a:lvl5pPr>
      <a:lvl6pPr marL="7840774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kumimoji="1" sz="5613" kern="1200">
          <a:solidFill>
            <a:schemeClr val="tx1"/>
          </a:solidFill>
          <a:latin typeface="+mn-lt"/>
          <a:ea typeface="+mn-ea"/>
          <a:cs typeface="+mn-cs"/>
        </a:defRPr>
      </a:lvl6pPr>
      <a:lvl7pPr marL="9266370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kumimoji="1" sz="5613" kern="1200">
          <a:solidFill>
            <a:schemeClr val="tx1"/>
          </a:solidFill>
          <a:latin typeface="+mn-lt"/>
          <a:ea typeface="+mn-ea"/>
          <a:cs typeface="+mn-cs"/>
        </a:defRPr>
      </a:lvl7pPr>
      <a:lvl8pPr marL="10691965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kumimoji="1" sz="5613" kern="1200">
          <a:solidFill>
            <a:schemeClr val="tx1"/>
          </a:solidFill>
          <a:latin typeface="+mn-lt"/>
          <a:ea typeface="+mn-ea"/>
          <a:cs typeface="+mn-cs"/>
        </a:defRPr>
      </a:lvl8pPr>
      <a:lvl9pPr marL="12117560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kumimoji="1" sz="56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51191" rtl="0" eaLnBrk="1" latinLnBrk="0" hangingPunct="1">
        <a:defRPr kumimoji="1" sz="5613" kern="1200">
          <a:solidFill>
            <a:schemeClr val="tx1"/>
          </a:solidFill>
          <a:latin typeface="+mn-lt"/>
          <a:ea typeface="+mn-ea"/>
          <a:cs typeface="+mn-cs"/>
        </a:defRPr>
      </a:lvl1pPr>
      <a:lvl2pPr marL="1425595" algn="l" defTabSz="2851191" rtl="0" eaLnBrk="1" latinLnBrk="0" hangingPunct="1">
        <a:defRPr kumimoji="1" sz="5613" kern="1200">
          <a:solidFill>
            <a:schemeClr val="tx1"/>
          </a:solidFill>
          <a:latin typeface="+mn-lt"/>
          <a:ea typeface="+mn-ea"/>
          <a:cs typeface="+mn-cs"/>
        </a:defRPr>
      </a:lvl2pPr>
      <a:lvl3pPr marL="2851191" algn="l" defTabSz="2851191" rtl="0" eaLnBrk="1" latinLnBrk="0" hangingPunct="1">
        <a:defRPr kumimoji="1" sz="5613" kern="1200">
          <a:solidFill>
            <a:schemeClr val="tx1"/>
          </a:solidFill>
          <a:latin typeface="+mn-lt"/>
          <a:ea typeface="+mn-ea"/>
          <a:cs typeface="+mn-cs"/>
        </a:defRPr>
      </a:lvl3pPr>
      <a:lvl4pPr marL="4276786" algn="l" defTabSz="2851191" rtl="0" eaLnBrk="1" latinLnBrk="0" hangingPunct="1">
        <a:defRPr kumimoji="1" sz="5613" kern="1200">
          <a:solidFill>
            <a:schemeClr val="tx1"/>
          </a:solidFill>
          <a:latin typeface="+mn-lt"/>
          <a:ea typeface="+mn-ea"/>
          <a:cs typeface="+mn-cs"/>
        </a:defRPr>
      </a:lvl4pPr>
      <a:lvl5pPr marL="5702381" algn="l" defTabSz="2851191" rtl="0" eaLnBrk="1" latinLnBrk="0" hangingPunct="1">
        <a:defRPr kumimoji="1" sz="5613" kern="1200">
          <a:solidFill>
            <a:schemeClr val="tx1"/>
          </a:solidFill>
          <a:latin typeface="+mn-lt"/>
          <a:ea typeface="+mn-ea"/>
          <a:cs typeface="+mn-cs"/>
        </a:defRPr>
      </a:lvl5pPr>
      <a:lvl6pPr marL="7127977" algn="l" defTabSz="2851191" rtl="0" eaLnBrk="1" latinLnBrk="0" hangingPunct="1">
        <a:defRPr kumimoji="1" sz="5613" kern="1200">
          <a:solidFill>
            <a:schemeClr val="tx1"/>
          </a:solidFill>
          <a:latin typeface="+mn-lt"/>
          <a:ea typeface="+mn-ea"/>
          <a:cs typeface="+mn-cs"/>
        </a:defRPr>
      </a:lvl6pPr>
      <a:lvl7pPr marL="8553572" algn="l" defTabSz="2851191" rtl="0" eaLnBrk="1" latinLnBrk="0" hangingPunct="1">
        <a:defRPr kumimoji="1" sz="5613" kern="1200">
          <a:solidFill>
            <a:schemeClr val="tx1"/>
          </a:solidFill>
          <a:latin typeface="+mn-lt"/>
          <a:ea typeface="+mn-ea"/>
          <a:cs typeface="+mn-cs"/>
        </a:defRPr>
      </a:lvl7pPr>
      <a:lvl8pPr marL="9979167" algn="l" defTabSz="2851191" rtl="0" eaLnBrk="1" latinLnBrk="0" hangingPunct="1">
        <a:defRPr kumimoji="1" sz="5613" kern="1200">
          <a:solidFill>
            <a:schemeClr val="tx1"/>
          </a:solidFill>
          <a:latin typeface="+mn-lt"/>
          <a:ea typeface="+mn-ea"/>
          <a:cs typeface="+mn-cs"/>
        </a:defRPr>
      </a:lvl8pPr>
      <a:lvl9pPr marL="11404763" algn="l" defTabSz="2851191" rtl="0" eaLnBrk="1" latinLnBrk="0" hangingPunct="1">
        <a:defRPr kumimoji="1" sz="56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2081421" y="1138485"/>
            <a:ext cx="26112371" cy="2768497"/>
          </a:xfrm>
        </p:spPr>
        <p:txBody>
          <a:bodyPr/>
          <a:lstStyle/>
          <a:p>
            <a:r>
              <a:rPr kumimoji="1" lang="ja-JP" altLang="en-US" sz="7200" dirty="0"/>
              <a:t>画像のタイトル</a:t>
            </a:r>
            <a:br>
              <a:rPr kumimoji="1" lang="en-US" altLang="ja-JP" dirty="0"/>
            </a:br>
            <a:endParaRPr lang="ja-JP" altLang="en-US" sz="4800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016" y="4779820"/>
            <a:ext cx="15406253" cy="11554690"/>
          </a:xfrm>
        </p:spPr>
      </p:pic>
      <p:pic>
        <p:nvPicPr>
          <p:cNvPr id="8" name="コンテンツ プレースホルダー 7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5" r="3378"/>
          <a:stretch/>
        </p:blipFill>
        <p:spPr>
          <a:xfrm>
            <a:off x="16916400" y="4779819"/>
            <a:ext cx="11970327" cy="11554691"/>
          </a:xfrm>
        </p:spPr>
      </p:pic>
      <p:sp>
        <p:nvSpPr>
          <p:cNvPr id="9" name="テキスト ボックス 8"/>
          <p:cNvSpPr txBox="1"/>
          <p:nvPr/>
        </p:nvSpPr>
        <p:spPr>
          <a:xfrm>
            <a:off x="1218417" y="17207347"/>
            <a:ext cx="27838377" cy="3202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+mn-ea"/>
              </a:rPr>
              <a:t>画像の説明、撮影条件</a:t>
            </a:r>
            <a:endParaRPr lang="en-US" altLang="ja-JP" sz="4800" dirty="0">
              <a:latin typeface="+mn-ea"/>
            </a:endParaRPr>
          </a:p>
          <a:p>
            <a:endParaRPr lang="en-US" altLang="ja-JP" sz="4800" dirty="0">
              <a:latin typeface="+mn-ea"/>
            </a:endParaRPr>
          </a:p>
          <a:p>
            <a:r>
              <a:rPr lang="en-US" altLang="ja-JP" sz="4800" dirty="0">
                <a:latin typeface="+mn-ea"/>
              </a:rPr>
              <a:t>PowerPoint</a:t>
            </a:r>
            <a:r>
              <a:rPr lang="ja-JP" altLang="en-US" sz="4800" dirty="0">
                <a:latin typeface="+mn-ea"/>
              </a:rPr>
              <a:t> で、</a:t>
            </a:r>
            <a:r>
              <a:rPr lang="en-US" altLang="ja-JP" sz="4800" dirty="0">
                <a:latin typeface="+mn-ea"/>
              </a:rPr>
              <a:t>A1</a:t>
            </a:r>
            <a:r>
              <a:rPr lang="ja-JP" altLang="en-US" sz="4800" dirty="0">
                <a:latin typeface="+mn-ea"/>
              </a:rPr>
              <a:t>ポスターサイズ（横）となるように作成してください。</a:t>
            </a:r>
            <a:endParaRPr lang="en-US" altLang="ja-JP" sz="4800" dirty="0">
              <a:latin typeface="+mn-ea"/>
            </a:endParaRPr>
          </a:p>
          <a:p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686339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26</Words>
  <Application>Microsoft Office PowerPoint</Application>
  <PresentationFormat>ユーザー設定</PresentationFormat>
  <Paragraphs>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Calibri</vt:lpstr>
      <vt:lpstr>Calibri Light</vt:lpstr>
      <vt:lpstr>Office テーマ</vt:lpstr>
      <vt:lpstr>画像のタイトル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画像タイトル 施設名 演者名</dc:title>
  <dc:creator>中居 康展</dc:creator>
  <cp:lastModifiedBy>CEO MS4</cp:lastModifiedBy>
  <cp:revision>5</cp:revision>
  <dcterms:created xsi:type="dcterms:W3CDTF">2019-02-04T02:57:20Z</dcterms:created>
  <dcterms:modified xsi:type="dcterms:W3CDTF">2021-04-19T10:03:38Z</dcterms:modified>
</cp:coreProperties>
</file>